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</p:sldMasterIdLst>
  <p:notesMasterIdLst>
    <p:notesMasterId r:id="rId25"/>
  </p:notesMasterIdLst>
  <p:sldIdLst>
    <p:sldId id="279" r:id="rId3"/>
    <p:sldId id="278" r:id="rId4"/>
    <p:sldId id="256" r:id="rId5"/>
    <p:sldId id="260" r:id="rId6"/>
    <p:sldId id="257" r:id="rId7"/>
    <p:sldId id="258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1" r:id="rId18"/>
    <p:sldId id="270" r:id="rId19"/>
    <p:sldId id="272" r:id="rId20"/>
    <p:sldId id="273" r:id="rId21"/>
    <p:sldId id="276" r:id="rId22"/>
    <p:sldId id="275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B97B8-8F73-4037-A690-F37212903C57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134B1-8E0F-4149-9176-F161FE8F1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57C-04EB-4ECD-A37F-5BE2363CE3B3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5DBD-DC12-4B83-BAD2-50F848490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3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57C-04EB-4ECD-A37F-5BE2363CE3B3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5DBD-DC12-4B83-BAD2-50F848490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57C-04EB-4ECD-A37F-5BE2363CE3B3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5DBD-DC12-4B83-BAD2-50F848490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3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8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5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57C-04EB-4ECD-A37F-5BE2363CE3B3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5DBD-DC12-4B83-BAD2-50F848490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57C-04EB-4ECD-A37F-5BE2363CE3B3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5DBD-DC12-4B83-BAD2-50F848490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57C-04EB-4ECD-A37F-5BE2363CE3B3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5DBD-DC12-4B83-BAD2-50F848490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5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57C-04EB-4ECD-A37F-5BE2363CE3B3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5DBD-DC12-4B83-BAD2-50F848490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57C-04EB-4ECD-A37F-5BE2363CE3B3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5DBD-DC12-4B83-BAD2-50F848490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57C-04EB-4ECD-A37F-5BE2363CE3B3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5DBD-DC12-4B83-BAD2-50F848490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3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57C-04EB-4ECD-A37F-5BE2363CE3B3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5DBD-DC12-4B83-BAD2-50F848490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57C-04EB-4ECD-A37F-5BE2363CE3B3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A5DBD-DC12-4B83-BAD2-50F848490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857C-04EB-4ECD-A37F-5BE2363CE3B3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A5DBD-DC12-4B83-BAD2-50F848490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0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8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4"/>
            <a:ext cx="9144000" cy="5762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87070"/>
            <a:ext cx="749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Смех – это заряд положительных эмоций)))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2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8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 в нужном порядке: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17409"/>
            <a:ext cx="2486481" cy="204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63089"/>
            <a:ext cx="2339752" cy="20021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63089"/>
            <a:ext cx="2971800" cy="20478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0" y="4293096"/>
            <a:ext cx="234156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399" y="4173463"/>
            <a:ext cx="248761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639"/>
            <a:ext cx="29686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66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96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032448" cy="864096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endParaRPr lang="ru-RU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1517154" cy="1404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26876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Гамаши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теплые чулки, закрывающие ногу от верхней части ступни до колена.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708920"/>
            <a:ext cx="489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Перрон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пассажирская платформа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вокзале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99757"/>
            <a:ext cx="2448272" cy="16984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98225"/>
            <a:ext cx="2876550" cy="2047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1920" y="4149080"/>
            <a:ext cx="3646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Полустанок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небольшая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железнодорожная станция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0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0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2890428" cy="4958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08720"/>
            <a:ext cx="2448272" cy="4958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08720"/>
            <a:ext cx="2664296" cy="49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5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960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рассеянный одевается утром.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побежал на перрон.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Заснул возле окна.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Проснулся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закричал: «Что за шутки!»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297522"/>
            <a:ext cx="389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в группах</a:t>
            </a:r>
            <a:endParaRPr lang="ru-RU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3168352" cy="634082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Тест:</a:t>
            </a:r>
            <a:endParaRPr lang="ru-RU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2060847"/>
            <a:ext cx="504056" cy="42101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1196752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потеряла тётя Валя в стихотворении «Где очки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2020198"/>
            <a:ext cx="1049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95936" y="2060848"/>
            <a:ext cx="504056" cy="4210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88023" y="2060847"/>
            <a:ext cx="111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очки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462" y="2852936"/>
            <a:ext cx="431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Где нашла очки тётя Валя?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35596" y="3933056"/>
            <a:ext cx="540060" cy="50405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91680" y="3943797"/>
            <a:ext cx="12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лбу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95936" y="3933056"/>
            <a:ext cx="576064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932040" y="3943797"/>
            <a:ext cx="190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сундуке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4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76470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 называлась улица, на которой жил человек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Рассеянный?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15616" y="1916832"/>
            <a:ext cx="504056" cy="50405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1976280"/>
            <a:ext cx="2863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улице Речной?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0" y="1916832"/>
            <a:ext cx="576064" cy="5211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2421" y="1916832"/>
            <a:ext cx="3196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на улице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996952"/>
            <a:ext cx="8431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Что надел вместо шапки на голову человек рассеянный?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15616" y="3933056"/>
            <a:ext cx="504056" cy="57606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35696" y="3990255"/>
            <a:ext cx="1841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сковороду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1582" y="3940992"/>
            <a:ext cx="1843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кастрюлю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72000" y="3933056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6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14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4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Домашнее задание: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0608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82 – 85,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выр.чт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3429000"/>
            <a:ext cx="4167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79-81, модель обложки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4869160"/>
            <a:ext cx="5499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82-85, придумать продолжение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3" y="1772816"/>
            <a:ext cx="1453524" cy="1224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4" y="3068961"/>
            <a:ext cx="1453524" cy="1224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4" y="4509121"/>
            <a:ext cx="138151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453650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Хохлатые хохотушки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хохотом хохотали: «Ха-ха-ха!»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616911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разминка: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  <a:solidFill>
            <a:schemeClr val="tx1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0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автора»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мимозу» </a:t>
            </a:r>
          </a:p>
          <a:p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Лапуся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«Ответ»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2776"/>
            <a:ext cx="2592288" cy="3096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0112" y="4653136"/>
            <a:ext cx="31683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</a:t>
            </a:r>
            <a:r>
              <a:rPr lang="ru-RU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ергей Михалков</a:t>
            </a:r>
            <a:endParaRPr lang="ru-RU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29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147248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Март- </a:t>
            </a:r>
            <a:r>
              <a:rPr lang="ru-RU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т+шак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3528392" cy="38214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7071" y="4405060"/>
            <a:ext cx="36724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Самуил </a:t>
            </a:r>
          </a:p>
          <a:p>
            <a:pPr algn="ctr"/>
            <a:r>
              <a:rPr lang="ru-RU" sz="44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Маршак</a:t>
            </a:r>
            <a:endParaRPr lang="ru-RU" sz="4400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2016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«Сергей Михалков «Где очки?»;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Самуил Маршак «Вот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акой рассеянный…»</a:t>
            </a:r>
          </a:p>
          <a:p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672"/>
            <a:ext cx="2257425" cy="2266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77072"/>
            <a:ext cx="2008207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6672"/>
            <a:ext cx="1676400" cy="2266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93096"/>
            <a:ext cx="29718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_Vitorgan_-_S_Mihalkov_Gde_ochki__muzofon.com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60212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74151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548680"/>
            <a:ext cx="3150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endParaRPr lang="ru-RU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196753"/>
            <a:ext cx="1296144" cy="1296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1340768"/>
            <a:ext cx="6062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Крынка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глиняный удлиненный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горшок для молока.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472" y="2708920"/>
            <a:ext cx="3593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Кадушка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бочка с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рямыми боками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55441"/>
            <a:ext cx="1906610" cy="1584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33056"/>
            <a:ext cx="3000332" cy="22502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1508" y="4365104"/>
            <a:ext cx="4752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помещение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оваров, припасов.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4-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ermolaev._dva_pirozhnykh</Template>
  <TotalTime>903</TotalTime>
  <Words>236</Words>
  <Application>Microsoft Office PowerPoint</Application>
  <PresentationFormat>Экран (4:3)</PresentationFormat>
  <Paragraphs>55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pril</vt:lpstr>
      <vt:lpstr>1_4-11</vt:lpstr>
      <vt:lpstr>Презентация PowerPoint</vt:lpstr>
      <vt:lpstr>Презентация PowerPoint</vt:lpstr>
      <vt:lpstr>Хохлатые хохотушки хохотом хохотали: «Ха-ха-ха!»</vt:lpstr>
      <vt:lpstr>Презентация PowerPoint</vt:lpstr>
      <vt:lpstr>«Угадай автора»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Расположи в нужном порядке:</vt:lpstr>
      <vt:lpstr>Презентация PowerPoint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Тест:</vt:lpstr>
      <vt:lpstr>Презентация PowerPoint</vt:lpstr>
      <vt:lpstr>Презентация PowerPoint</vt:lpstr>
      <vt:lpstr>Домашнее задание:</vt:lpstr>
      <vt:lpstr>Презентация PowerPoint</vt:lpstr>
    </vt:vector>
  </TitlesOfParts>
  <Company>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</dc:creator>
  <cp:lastModifiedBy>L</cp:lastModifiedBy>
  <cp:revision>28</cp:revision>
  <dcterms:created xsi:type="dcterms:W3CDTF">2017-04-01T05:44:54Z</dcterms:created>
  <dcterms:modified xsi:type="dcterms:W3CDTF">2017-04-08T06:38:50Z</dcterms:modified>
</cp:coreProperties>
</file>